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368C9-C957-4107-BE4A-32D5F7DB7E2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25712-CB9F-47BF-A6F6-D0D5B7007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9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02EEE-7975-4ABA-BC44-B65183966F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982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2EEE-7975-4ABA-BC44-B65183966FD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63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2EEE-7975-4ABA-BC44-B65183966FD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94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2EEE-7975-4ABA-BC44-B65183966FD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80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2EEE-7975-4ABA-BC44-B65183966FD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77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2EEE-7975-4ABA-BC44-B65183966FD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3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2EEE-7975-4ABA-BC44-B65183966FD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1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5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5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09600" y="1030953"/>
            <a:ext cx="10972800" cy="479609"/>
          </a:xfrm>
        </p:spPr>
        <p:txBody>
          <a:bodyPr>
            <a:normAutofit/>
          </a:bodyPr>
          <a:lstStyle>
            <a:lvl1pPr algn="l">
              <a:defRPr sz="3081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22511" y="2565703"/>
            <a:ext cx="10972800" cy="3069498"/>
          </a:xfrm>
        </p:spPr>
        <p:txBody>
          <a:bodyPr>
            <a:normAutofit/>
          </a:bodyPr>
          <a:lstStyle>
            <a:lvl1pPr>
              <a:buNone/>
              <a:defRPr sz="2054" baseline="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36C1-2E32-4DB2-B025-413CFF39CE61}" type="datetimeFigureOut">
              <a:rPr lang="pl-PL" smtClean="0"/>
              <a:pPr/>
              <a:t>25.06.2020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CF5-1761-4AED-B370-C971E67B4C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 hasCustomPrompt="1"/>
          </p:nvPr>
        </p:nvSpPr>
        <p:spPr>
          <a:xfrm>
            <a:off x="622511" y="1511259"/>
            <a:ext cx="10945814" cy="478915"/>
          </a:xfrm>
        </p:spPr>
        <p:txBody>
          <a:bodyPr>
            <a:normAutofit/>
          </a:bodyPr>
          <a:lstStyle>
            <a:lvl1pPr>
              <a:buNone/>
              <a:defRPr sz="2696" b="1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err="1"/>
              <a:t>Caption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" y="1989943"/>
            <a:ext cx="10945814" cy="383918"/>
          </a:xfrm>
        </p:spPr>
        <p:txBody>
          <a:bodyPr>
            <a:normAutofit/>
          </a:bodyPr>
          <a:lstStyle>
            <a:lvl1pPr>
              <a:buNone/>
              <a:defRPr sz="2054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err="1"/>
              <a:t>Text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" y="5731124"/>
            <a:ext cx="10945814" cy="575530"/>
          </a:xfrm>
        </p:spPr>
        <p:txBody>
          <a:bodyPr>
            <a:normAutofit/>
          </a:bodyPr>
          <a:lstStyle>
            <a:lvl1pPr>
              <a:buNone/>
              <a:defRPr sz="2054" i="1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NOTE</a:t>
            </a:r>
          </a:p>
        </p:txBody>
      </p:sp>
      <p:pic>
        <p:nvPicPr>
          <p:cNvPr id="2050" name="Picture 2" descr="C:\Users\pchelczynski\Desktop\VTS CMYK ai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202" y="231256"/>
            <a:ext cx="1305107" cy="6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09600" y="1030953"/>
            <a:ext cx="10972800" cy="479609"/>
          </a:xfrm>
        </p:spPr>
        <p:txBody>
          <a:bodyPr>
            <a:normAutofit/>
          </a:bodyPr>
          <a:lstStyle>
            <a:lvl1pPr algn="l">
              <a:defRPr sz="3197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22511" y="2565703"/>
            <a:ext cx="10972800" cy="3069498"/>
          </a:xfrm>
        </p:spPr>
        <p:txBody>
          <a:bodyPr>
            <a:normAutofit/>
          </a:bodyPr>
          <a:lstStyle>
            <a:lvl1pPr>
              <a:buNone/>
              <a:defRPr sz="2131" baseline="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36C1-2E32-4DB2-B025-413CFF39CE61}" type="datetimeFigureOut">
              <a:rPr lang="pl-PL" smtClean="0"/>
              <a:pPr/>
              <a:t>25.06.2020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CF5-1761-4AED-B370-C971E67B4C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 hasCustomPrompt="1"/>
          </p:nvPr>
        </p:nvSpPr>
        <p:spPr>
          <a:xfrm>
            <a:off x="622511" y="1511257"/>
            <a:ext cx="10945814" cy="478915"/>
          </a:xfrm>
        </p:spPr>
        <p:txBody>
          <a:bodyPr>
            <a:normAutofit/>
          </a:bodyPr>
          <a:lstStyle>
            <a:lvl1pPr>
              <a:buNone/>
              <a:defRPr sz="2797" b="1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err="1"/>
              <a:t>Caption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" y="1989942"/>
            <a:ext cx="10945814" cy="383918"/>
          </a:xfrm>
        </p:spPr>
        <p:txBody>
          <a:bodyPr>
            <a:normAutofit/>
          </a:bodyPr>
          <a:lstStyle>
            <a:lvl1pPr>
              <a:buNone/>
              <a:defRPr sz="2131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err="1"/>
              <a:t>Text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" y="5731124"/>
            <a:ext cx="10945814" cy="575530"/>
          </a:xfrm>
        </p:spPr>
        <p:txBody>
          <a:bodyPr>
            <a:normAutofit/>
          </a:bodyPr>
          <a:lstStyle>
            <a:lvl1pPr>
              <a:buNone/>
              <a:defRPr sz="2131" i="1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NOTE</a:t>
            </a:r>
          </a:p>
        </p:txBody>
      </p:sp>
      <p:pic>
        <p:nvPicPr>
          <p:cNvPr id="2050" name="Picture 2" descr="C:\Users\pchelczynski\Desktop\VTS CMYK ai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200" y="231256"/>
            <a:ext cx="1305107" cy="6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8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4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7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8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6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1C7C-F36D-4641-81A1-7791C7FEDE8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64C0-9135-44BF-8A92-79DBB331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6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714" y="5088966"/>
            <a:ext cx="6522686" cy="4796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Новый</a:t>
            </a:r>
            <a:r>
              <a:rPr lang="pl-PL" dirty="0" smtClean="0"/>
              <a:t> HMI Volcano EC</a:t>
            </a:r>
            <a:r>
              <a:rPr lang="ru-RU" dirty="0" smtClean="0"/>
              <a:t> контроллер</a:t>
            </a:r>
            <a:r>
              <a:rPr lang="pl-PL" dirty="0" smtClean="0"/>
              <a:t> </a:t>
            </a:r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73" y="1381801"/>
            <a:ext cx="3812688" cy="3812688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4465329" y="5922969"/>
            <a:ext cx="2541928" cy="311257"/>
          </a:xfrm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>
            <a:off x="5080554" y="2565703"/>
            <a:ext cx="1582709" cy="1151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3377">
              <a:defRPr/>
            </a:pPr>
            <a:endParaRPr lang="pl-PL" sz="213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70" y="1614048"/>
            <a:ext cx="3271713" cy="3143912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20282" y="0"/>
            <a:ext cx="10576292" cy="479609"/>
          </a:xfrm>
          <a:prstGeom prst="rect">
            <a:avLst/>
          </a:prstGeom>
        </p:spPr>
        <p:txBody>
          <a:bodyPr vert="horz" lIns="106338" tIns="53169" rIns="106338" bIns="53169" rtlCol="0" anchor="ctr">
            <a:normAutofit fontScale="90000" lnSpcReduction="20000"/>
          </a:bodyPr>
          <a:lstStyle>
            <a:lvl1pPr algn="l" defTabSz="798271" rtl="0" eaLnBrk="1" latinLnBrk="0" hangingPunct="1">
              <a:spcBef>
                <a:spcPct val="0"/>
              </a:spcBef>
              <a:buNone/>
              <a:defRPr sz="2313" b="1" kern="120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sz="3081" dirty="0"/>
              <a:t>VOLCANO</a:t>
            </a:r>
            <a:endParaRPr lang="pl-PL" sz="3081" dirty="0"/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32726" y="480304"/>
            <a:ext cx="10550282" cy="478915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Контроллер </a:t>
            </a:r>
            <a:r>
              <a:rPr lang="pl-PL" dirty="0" smtClean="0"/>
              <a:t>HMI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5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282" y="0"/>
            <a:ext cx="10576292" cy="47960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VOLCANO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32726" y="480304"/>
            <a:ext cx="10550282" cy="478915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Контроллер </a:t>
            </a:r>
            <a:r>
              <a:rPr lang="pl-PL" dirty="0" smtClean="0"/>
              <a:t>HMI 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916220" y="2086094"/>
            <a:ext cx="10288527" cy="4124640"/>
          </a:xfrm>
        </p:spPr>
        <p:txBody>
          <a:bodyPr>
            <a:normAutofit/>
          </a:bodyPr>
          <a:lstStyle/>
          <a:p>
            <a:pPr marL="0" indent="0"/>
            <a:r>
              <a:rPr lang="pl-PL" sz="2398" dirty="0"/>
              <a:t/>
            </a:r>
            <a:br>
              <a:rPr lang="pl-PL" sz="2398" dirty="0"/>
            </a:br>
            <a:endParaRPr lang="pl-PL" sz="2398" dirty="0"/>
          </a:p>
          <a:p>
            <a:pPr marL="0" indent="0"/>
            <a:r>
              <a:rPr lang="ru-RU" sz="2398" dirty="0"/>
              <a:t>"</a:t>
            </a:r>
            <a:endParaRPr lang="pl-PL" sz="2398" dirty="0"/>
          </a:p>
        </p:txBody>
      </p:sp>
      <p:sp>
        <p:nvSpPr>
          <p:cNvPr id="10" name="Prostokąt 9"/>
          <p:cNvSpPr/>
          <p:nvPr/>
        </p:nvSpPr>
        <p:spPr>
          <a:xfrm>
            <a:off x="916220" y="1126876"/>
            <a:ext cx="9592185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648" indent="-380648">
              <a:buFont typeface="Arial" panose="020B0604020202020204" pitchFamily="34" charset="0"/>
              <a:buChar char="•"/>
            </a:pPr>
            <a:r>
              <a:rPr lang="ru-RU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Режимы управления</a:t>
            </a:r>
            <a:endParaRPr lang="pl-PL" sz="2398" dirty="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5262620" y="4017875"/>
            <a:ext cx="2846699" cy="7819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4645182" y="2379734"/>
            <a:ext cx="2110281" cy="0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5340104" y="4175238"/>
            <a:ext cx="2654856" cy="132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389" indent="-228389">
              <a:buFontTx/>
              <a:buChar char="-"/>
            </a:pP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Обогрев</a:t>
            </a:r>
            <a:endParaRPr lang="ru-RU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389" indent="-228389">
              <a:buFontTx/>
              <a:buChar char="-"/>
            </a:pP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Охлаждение</a:t>
            </a:r>
          </a:p>
          <a:p>
            <a:pPr marL="228389" indent="-228389">
              <a:buFontTx/>
              <a:buChar char="-"/>
            </a:pP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Проветривание</a:t>
            </a:r>
            <a:endParaRPr lang="ru-RU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389" indent="-228389">
              <a:buFontTx/>
              <a:buChar char="-"/>
            </a:pPr>
            <a:r>
              <a:rPr lang="ru-RU" sz="1332" dirty="0" err="1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Отопление+проветривание</a:t>
            </a:r>
            <a:endParaRPr lang="ru-RU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389" indent="-228389">
              <a:buFontTx/>
              <a:buChar char="-"/>
            </a:pP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Охлаждение +проветривание</a:t>
            </a:r>
          </a:p>
          <a:p>
            <a:pPr marL="228389" indent="-228389">
              <a:buFontTx/>
              <a:buChar char="-"/>
            </a:pP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Отопление охлаждение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780468" y="2020648"/>
            <a:ext cx="2654856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екущий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режим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работы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282681" y="3619976"/>
            <a:ext cx="326843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Доступные режимы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4733056" y="2435324"/>
            <a:ext cx="2654856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Изменяйте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режимы работы, удерживая кнопку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 значком вентилятора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кнопку «вверх»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24" y="2086094"/>
            <a:ext cx="3421050" cy="322817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295" y="1996156"/>
            <a:ext cx="3309382" cy="3268777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H="1">
            <a:off x="8109320" y="2967705"/>
            <a:ext cx="1823554" cy="1050170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V="1">
            <a:off x="2395947" y="2379734"/>
            <a:ext cx="2252088" cy="587970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436612" y="5800771"/>
            <a:ext cx="11535107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Чтобы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иметь возможность переключаться между некоторыми режимами, вам нужно установить соответствующие настройки в дополнительных настройках A3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43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282" y="0"/>
            <a:ext cx="10576292" cy="47960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VOLCANO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32726" y="480304"/>
            <a:ext cx="10550282" cy="478915"/>
          </a:xfrm>
        </p:spPr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онтроллер</a:t>
            </a:r>
            <a:r>
              <a:rPr lang="pl-PL" dirty="0" smtClean="0"/>
              <a:t> HMI 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916220" y="2086094"/>
            <a:ext cx="10288527" cy="4124640"/>
          </a:xfrm>
        </p:spPr>
        <p:txBody>
          <a:bodyPr>
            <a:normAutofit/>
          </a:bodyPr>
          <a:lstStyle/>
          <a:p>
            <a:pPr marL="0" indent="0"/>
            <a:r>
              <a:rPr lang="pl-PL" sz="2398" dirty="0"/>
              <a:t/>
            </a:r>
            <a:br>
              <a:rPr lang="pl-PL" sz="2398" dirty="0"/>
            </a:br>
            <a:endParaRPr lang="pl-PL" sz="2398" dirty="0"/>
          </a:p>
          <a:p>
            <a:pPr marL="0" indent="0"/>
            <a:endParaRPr lang="pl-PL" sz="2398" dirty="0"/>
          </a:p>
        </p:txBody>
      </p:sp>
      <p:sp>
        <p:nvSpPr>
          <p:cNvPr id="10" name="Prostokąt 9"/>
          <p:cNvSpPr/>
          <p:nvPr/>
        </p:nvSpPr>
        <p:spPr>
          <a:xfrm>
            <a:off x="916220" y="1126876"/>
            <a:ext cx="9592185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режима измерения температуры</a:t>
            </a:r>
            <a:endParaRPr lang="pl-PL" sz="2398" dirty="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2704498" y="2908984"/>
            <a:ext cx="2846699" cy="7819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2704725" y="3067676"/>
            <a:ext cx="3865190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 –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используется встроенный датчик температуры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используется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внешний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датчик температуры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2642813" y="2565704"/>
            <a:ext cx="326843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Функция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A1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расширенных настройках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12" y="1987853"/>
            <a:ext cx="3624079" cy="3471807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H="1" flipV="1">
            <a:off x="5551196" y="2908985"/>
            <a:ext cx="4242155" cy="814771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282" y="0"/>
            <a:ext cx="10576292" cy="47960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VOLCANO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32726" y="480304"/>
            <a:ext cx="10550282" cy="478915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Контроллер</a:t>
            </a:r>
            <a:r>
              <a:rPr lang="pl-PL" dirty="0" smtClean="0"/>
              <a:t> HMI 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916220" y="2086094"/>
            <a:ext cx="10288527" cy="4124640"/>
          </a:xfrm>
        </p:spPr>
        <p:txBody>
          <a:bodyPr>
            <a:normAutofit/>
          </a:bodyPr>
          <a:lstStyle/>
          <a:p>
            <a:pPr marL="0" indent="0"/>
            <a:r>
              <a:rPr lang="pl-PL" sz="2398" dirty="0"/>
              <a:t/>
            </a:r>
            <a:br>
              <a:rPr lang="pl-PL" sz="2398" dirty="0"/>
            </a:br>
            <a:endParaRPr lang="pl-PL" sz="2398" dirty="0"/>
          </a:p>
          <a:p>
            <a:pPr marL="0" indent="0"/>
            <a:endParaRPr lang="pl-PL" sz="2398" dirty="0"/>
          </a:p>
        </p:txBody>
      </p:sp>
      <p:sp>
        <p:nvSpPr>
          <p:cNvPr id="10" name="Prostokąt 9"/>
          <p:cNvSpPr/>
          <p:nvPr/>
        </p:nvSpPr>
        <p:spPr>
          <a:xfrm>
            <a:off x="916220" y="1126876"/>
            <a:ext cx="9592185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648" indent="-380648">
              <a:buFont typeface="Arial" panose="020B0604020202020204" pitchFamily="34" charset="0"/>
              <a:buChar char="•"/>
            </a:pPr>
            <a:r>
              <a:rPr lang="ru-RU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Блокировка контроллера</a:t>
            </a:r>
            <a:endParaRPr lang="pl-PL" sz="2398" dirty="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 flipV="1">
            <a:off x="5291534" y="4708607"/>
            <a:ext cx="2441407" cy="3224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4645182" y="2379734"/>
            <a:ext cx="2110281" cy="0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5349958" y="4749223"/>
            <a:ext cx="2654856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Блокировка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разблокировка контроллера осуществляется нажатием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кнопки «вниз»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733056" y="1760091"/>
            <a:ext cx="2654856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Чтобы заблокировать контроллер из основного положения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дисплея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349957" y="4347822"/>
            <a:ext cx="326843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Иконка блокировки 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4733056" y="2435325"/>
            <a:ext cx="2654856" cy="111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это должно быть установлено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дополнительных настройках,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функция A7 (B0 для WING):</a:t>
            </a:r>
          </a:p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0 - блокировка активна</a:t>
            </a:r>
          </a:p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1 - блокировка не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активна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649" y="1999836"/>
            <a:ext cx="3471807" cy="3360141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H="1">
            <a:off x="7732940" y="3028469"/>
            <a:ext cx="3278586" cy="1680138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04" y="1987854"/>
            <a:ext cx="3461655" cy="3309382"/>
          </a:xfrm>
          <a:prstGeom prst="rect">
            <a:avLst/>
          </a:prstGeom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V="1">
            <a:off x="2642814" y="2379734"/>
            <a:ext cx="2005222" cy="1143437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282" y="0"/>
            <a:ext cx="10576292" cy="47960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VOLCANO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32726" y="480304"/>
            <a:ext cx="10550282" cy="478915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Контроллер </a:t>
            </a:r>
            <a:r>
              <a:rPr lang="pl-PL" dirty="0" smtClean="0"/>
              <a:t>HMI 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916220" y="2086094"/>
            <a:ext cx="10288527" cy="4124640"/>
          </a:xfrm>
        </p:spPr>
        <p:txBody>
          <a:bodyPr>
            <a:normAutofit/>
          </a:bodyPr>
          <a:lstStyle/>
          <a:p>
            <a:pPr marL="0" indent="0"/>
            <a:r>
              <a:rPr lang="pl-PL" sz="2398" dirty="0"/>
              <a:t/>
            </a:r>
            <a:br>
              <a:rPr lang="pl-PL" sz="2398" dirty="0"/>
            </a:br>
            <a:endParaRPr lang="pl-PL" sz="2398" dirty="0"/>
          </a:p>
          <a:p>
            <a:pPr marL="0" indent="0"/>
            <a:endParaRPr lang="pl-PL" sz="2398" dirty="0"/>
          </a:p>
        </p:txBody>
      </p:sp>
      <p:sp>
        <p:nvSpPr>
          <p:cNvPr id="10" name="Prostokąt 9"/>
          <p:cNvSpPr/>
          <p:nvPr/>
        </p:nvSpPr>
        <p:spPr>
          <a:xfrm>
            <a:off x="916220" y="1126876"/>
            <a:ext cx="9592185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648" indent="-380648">
              <a:buFont typeface="Arial" panose="020B0604020202020204" pitchFamily="34" charset="0"/>
              <a:buChar char="•"/>
            </a:pPr>
            <a:r>
              <a:rPr lang="ru-RU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Расширенный рабочий календарь</a:t>
            </a:r>
            <a:endParaRPr lang="pl-PL" sz="2398" dirty="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617740" y="2248419"/>
            <a:ext cx="2846699" cy="7819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639993" y="2346659"/>
            <a:ext cx="2654856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Четыре периода могут быть настроены для каждого дня недели</a:t>
            </a:r>
            <a:r>
              <a:rPr lang="en-US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656706" y="1892159"/>
            <a:ext cx="326843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Четыре периода нагрева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9" y="1691054"/>
            <a:ext cx="3916728" cy="3963217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H="1" flipV="1">
            <a:off x="3464438" y="2248419"/>
            <a:ext cx="1672345" cy="1194078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349488" y="4720989"/>
            <a:ext cx="3546403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Активировать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(ON)/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Деактивировать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(OFF)</a:t>
            </a:r>
          </a:p>
          <a:p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528156" y="5139402"/>
            <a:ext cx="3169798" cy="0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H="1">
            <a:off x="3697954" y="4148414"/>
            <a:ext cx="1151062" cy="990988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8522054" y="5303911"/>
            <a:ext cx="3348466" cy="111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Расписание которое отображается указывает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что функция календаря активна. Вы можете отключить его в дополнительных настройках, используя функцию AE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 flipV="1">
            <a:off x="6191922" y="2086095"/>
            <a:ext cx="2508800" cy="1356404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8700722" y="2083905"/>
            <a:ext cx="3169798" cy="0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8700722" y="5253976"/>
            <a:ext cx="3169798" cy="0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>
            <a:off x="6479687" y="4388219"/>
            <a:ext cx="2221035" cy="865757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Prostokąt 32"/>
          <p:cNvSpPr/>
          <p:nvPr/>
        </p:nvSpPr>
        <p:spPr>
          <a:xfrm>
            <a:off x="8607757" y="1674177"/>
            <a:ext cx="326843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Установка температуры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8738116" y="2248419"/>
            <a:ext cx="2654856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Возможность задать температуру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 каждого периода нагрева отдельно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8703288" y="4860574"/>
            <a:ext cx="326843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Отображаемый рабочий график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552500" y="5456988"/>
            <a:ext cx="3343392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Когда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периоды нагрева перекрываются - агрегат работает на основе периода нагрева с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меньшей цифрой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282" y="0"/>
            <a:ext cx="10576292" cy="47960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VOLCANO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32726" y="480304"/>
            <a:ext cx="10550282" cy="478915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Контроллер </a:t>
            </a:r>
            <a:r>
              <a:rPr lang="pl-PL" dirty="0" smtClean="0"/>
              <a:t>HMI 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916220" y="2086094"/>
            <a:ext cx="10288527" cy="4124640"/>
          </a:xfrm>
        </p:spPr>
        <p:txBody>
          <a:bodyPr>
            <a:normAutofit/>
          </a:bodyPr>
          <a:lstStyle/>
          <a:p>
            <a:pPr marL="0" indent="0"/>
            <a:r>
              <a:rPr lang="pl-PL" sz="2398" dirty="0"/>
              <a:t/>
            </a:r>
            <a:br>
              <a:rPr lang="pl-PL" sz="2398" dirty="0"/>
            </a:br>
            <a:endParaRPr lang="pl-PL" sz="2398" dirty="0"/>
          </a:p>
          <a:p>
            <a:pPr marL="0" indent="0"/>
            <a:endParaRPr lang="pl-PL" sz="2398" dirty="0"/>
          </a:p>
        </p:txBody>
      </p:sp>
      <p:sp>
        <p:nvSpPr>
          <p:cNvPr id="10" name="Prostokąt 9"/>
          <p:cNvSpPr/>
          <p:nvPr/>
        </p:nvSpPr>
        <p:spPr>
          <a:xfrm>
            <a:off x="916220" y="1126876"/>
            <a:ext cx="9592185" cy="83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</a:t>
            </a:r>
            <a:r>
              <a:rPr lang="pl-PL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648" indent="-380648">
              <a:buFont typeface="Arial" panose="020B0604020202020204" pitchFamily="34" charset="0"/>
              <a:buChar char="•"/>
            </a:pPr>
            <a:endParaRPr lang="pl-PL" sz="2398" dirty="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xmlns="" id="{E0D4E480-7DE0-4E8F-84BA-F649E7FA1280}"/>
              </a:ext>
            </a:extLst>
          </p:cNvPr>
          <p:cNvCxnSpPr>
            <a:cxnSpLocks/>
          </p:cNvCxnSpPr>
          <p:nvPr/>
        </p:nvCxnSpPr>
        <p:spPr>
          <a:xfrm>
            <a:off x="5808234" y="6210734"/>
            <a:ext cx="2110281" cy="0"/>
          </a:xfrm>
          <a:prstGeom prst="line">
            <a:avLst/>
          </a:prstGeom>
          <a:ln w="127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24" y="1557363"/>
            <a:ext cx="8801335" cy="4212865"/>
          </a:xfrm>
          <a:prstGeom prst="rect">
            <a:avLst/>
          </a:prstGeom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xmlns="" id="{E4B5E3A0-69B8-430D-B9E9-0B05839450E2}"/>
              </a:ext>
            </a:extLst>
          </p:cNvPr>
          <p:cNvCxnSpPr>
            <a:cxnSpLocks/>
          </p:cNvCxnSpPr>
          <p:nvPr/>
        </p:nvCxnSpPr>
        <p:spPr>
          <a:xfrm>
            <a:off x="4465328" y="4388218"/>
            <a:ext cx="1342906" cy="1812498"/>
          </a:xfrm>
          <a:prstGeom prst="line">
            <a:avLst/>
          </a:prstGeom>
          <a:ln w="12700">
            <a:solidFill>
              <a:srgbClr val="FFB4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934031" y="5905570"/>
            <a:ext cx="326843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Contact „X” </a:t>
            </a:r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задействован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934031" y="6243579"/>
            <a:ext cx="3268430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Запрещено подключение к данному контакту</a:t>
            </a:r>
            <a:r>
              <a:rPr lang="pl-PL" sz="1332" dirty="0">
                <a:solidFill>
                  <a:srgbClr val="4E4E4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  </a:t>
            </a:r>
            <a:endParaRPr lang="pl-PL" sz="1332" dirty="0">
              <a:solidFill>
                <a:srgbClr val="4E4E4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28" y="123541"/>
            <a:ext cx="10576292" cy="479609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КОНТРОЛЛЕРЫ И </a:t>
            </a:r>
            <a:r>
              <a:rPr lang="ru-RU" dirty="0" smtClean="0"/>
              <a:t>АКСЕССУАРЫ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94203" y="623327"/>
            <a:ext cx="9540180" cy="5812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Подключение контроллера </a:t>
            </a:r>
            <a:r>
              <a:rPr lang="ru-RU" dirty="0" err="1"/>
              <a:t>Volcano</a:t>
            </a:r>
            <a:r>
              <a:rPr lang="ru-RU" dirty="0"/>
              <a:t> EC </a:t>
            </a:r>
            <a:r>
              <a:rPr lang="ru-RU" dirty="0" smtClean="0"/>
              <a:t>к агрегатам </a:t>
            </a:r>
            <a:r>
              <a:rPr lang="ru-RU" dirty="0" err="1" smtClean="0"/>
              <a:t>Volcano</a:t>
            </a:r>
            <a:r>
              <a:rPr lang="ru-RU" dirty="0" smtClean="0"/>
              <a:t> EC</a:t>
            </a:r>
            <a:endParaRPr lang="en-US" dirty="0"/>
          </a:p>
        </p:txBody>
      </p:sp>
      <p:cxnSp>
        <p:nvCxnSpPr>
          <p:cNvPr id="7" name="Łącznik prostoliniowy 20485"/>
          <p:cNvCxnSpPr/>
          <p:nvPr/>
        </p:nvCxnSpPr>
        <p:spPr>
          <a:xfrm>
            <a:off x="919939" y="4107031"/>
            <a:ext cx="10084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20481"/>
          <p:cNvCxnSpPr/>
          <p:nvPr/>
        </p:nvCxnSpPr>
        <p:spPr>
          <a:xfrm flipV="1">
            <a:off x="932384" y="4107033"/>
            <a:ext cx="18732" cy="115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20481"/>
          <p:cNvCxnSpPr/>
          <p:nvPr/>
        </p:nvCxnSpPr>
        <p:spPr>
          <a:xfrm flipV="1">
            <a:off x="11004178" y="4107033"/>
            <a:ext cx="0" cy="105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20481"/>
          <p:cNvCxnSpPr/>
          <p:nvPr/>
        </p:nvCxnSpPr>
        <p:spPr>
          <a:xfrm flipV="1">
            <a:off x="2371212" y="4107032"/>
            <a:ext cx="0" cy="56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20481"/>
          <p:cNvCxnSpPr/>
          <p:nvPr/>
        </p:nvCxnSpPr>
        <p:spPr>
          <a:xfrm flipV="1">
            <a:off x="9757194" y="4107032"/>
            <a:ext cx="0" cy="56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20481"/>
          <p:cNvCxnSpPr/>
          <p:nvPr/>
        </p:nvCxnSpPr>
        <p:spPr>
          <a:xfrm flipV="1">
            <a:off x="3810039" y="4107033"/>
            <a:ext cx="0" cy="115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20481"/>
          <p:cNvCxnSpPr/>
          <p:nvPr/>
        </p:nvCxnSpPr>
        <p:spPr>
          <a:xfrm flipV="1">
            <a:off x="8606132" y="4107033"/>
            <a:ext cx="0" cy="105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481"/>
          <p:cNvCxnSpPr/>
          <p:nvPr/>
        </p:nvCxnSpPr>
        <p:spPr>
          <a:xfrm flipV="1">
            <a:off x="5248867" y="4107032"/>
            <a:ext cx="0" cy="56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0481"/>
          <p:cNvCxnSpPr/>
          <p:nvPr/>
        </p:nvCxnSpPr>
        <p:spPr>
          <a:xfrm flipV="1">
            <a:off x="7071382" y="4107032"/>
            <a:ext cx="0" cy="56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0481"/>
          <p:cNvCxnSpPr/>
          <p:nvPr/>
        </p:nvCxnSpPr>
        <p:spPr>
          <a:xfrm flipV="1">
            <a:off x="6112164" y="3051891"/>
            <a:ext cx="0" cy="105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az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8" y="4970328"/>
            <a:ext cx="948187" cy="1060390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63" y="4668845"/>
            <a:ext cx="940967" cy="1052316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43" y="4969790"/>
            <a:ext cx="948668" cy="1060928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05" y="4668846"/>
            <a:ext cx="953031" cy="1065806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27" y="4689022"/>
            <a:ext cx="904885" cy="1011963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19" y="4969790"/>
            <a:ext cx="948668" cy="106092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97" y="4668846"/>
            <a:ext cx="904885" cy="101196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5018755"/>
            <a:ext cx="904885" cy="1011963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1683478" y="3470103"/>
            <a:ext cx="9363358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ru-RU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агрегатов может быть подключено к одному контроллеру</a:t>
            </a:r>
            <a:r>
              <a:rPr lang="en-US" sz="2398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398" dirty="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0380" y="979519"/>
            <a:ext cx="1943568" cy="19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Широкоэкранный</PresentationFormat>
  <Paragraphs>63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Тема Office</vt:lpstr>
      <vt:lpstr>Новый HMI Volcano EC контроллер </vt:lpstr>
      <vt:lpstr>VOLCANO </vt:lpstr>
      <vt:lpstr>VOLCANO</vt:lpstr>
      <vt:lpstr>VOLCANO </vt:lpstr>
      <vt:lpstr>VOLCANO</vt:lpstr>
      <vt:lpstr>VOLCANO </vt:lpstr>
      <vt:lpstr>КОНТРОЛЛЕРЫ И АКСЕССУАРЫ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HMI Volcano EC контроллер </dc:title>
  <dc:creator>Alexandr Konovalov</dc:creator>
  <cp:lastModifiedBy>Alexandr Konovalov</cp:lastModifiedBy>
  <cp:revision>1</cp:revision>
  <dcterms:created xsi:type="dcterms:W3CDTF">2020-06-25T12:09:27Z</dcterms:created>
  <dcterms:modified xsi:type="dcterms:W3CDTF">2020-06-25T12:09:47Z</dcterms:modified>
</cp:coreProperties>
</file>